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A71F-8643-497C-B3EC-304D028A1C58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13D0-3795-426A-AA58-830295FC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1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A71F-8643-497C-B3EC-304D028A1C58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13D0-3795-426A-AA58-830295FC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5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A71F-8643-497C-B3EC-304D028A1C58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13D0-3795-426A-AA58-830295FC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A71F-8643-497C-B3EC-304D028A1C58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13D0-3795-426A-AA58-830295FC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8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A71F-8643-497C-B3EC-304D028A1C58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13D0-3795-426A-AA58-830295FC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A71F-8643-497C-B3EC-304D028A1C58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13D0-3795-426A-AA58-830295FC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8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A71F-8643-497C-B3EC-304D028A1C58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13D0-3795-426A-AA58-830295FC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7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A71F-8643-497C-B3EC-304D028A1C58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13D0-3795-426A-AA58-830295FC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3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A71F-8643-497C-B3EC-304D028A1C58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13D0-3795-426A-AA58-830295FC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A71F-8643-497C-B3EC-304D028A1C58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13D0-3795-426A-AA58-830295FC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8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A71F-8643-497C-B3EC-304D028A1C58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13D0-3795-426A-AA58-830295FC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3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3A71F-8643-497C-B3EC-304D028A1C58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13D0-3795-426A-AA58-830295FC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9000">
              <a:srgbClr val="0066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Diana Reyes and Chantal Merino</a:t>
            </a:r>
          </a:p>
        </p:txBody>
      </p:sp>
      <p:pic>
        <p:nvPicPr>
          <p:cNvPr id="7170" name="Picture 2" descr="https://lh3.googleusercontent.com/4zfWatBLDa3buH2MZTjcZXEWTqPJ7iocZVzG7MS0OEkZM9vBhbZLjtavL17QQlfXiYgUux2XfAAsa7k0Yj4EGl2nPVyDsmvJNMG57287hFPZO9G3TPA1ufcsTrd5VJ09vQZxCsnZN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" y="-22253"/>
            <a:ext cx="2552131" cy="19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Frida Kahlo and Missy Franklin</a:t>
            </a:r>
          </a:p>
        </p:txBody>
      </p:sp>
      <p:pic>
        <p:nvPicPr>
          <p:cNvPr id="7174" name="Picture 6" descr="https://lh3.googleusercontent.com/4zfWatBLDa3buH2MZTjcZXEWTqPJ7iocZVzG7MS0OEkZM9vBhbZLjtavL17QQlfXiYgUux2XfAAsa7k0Yj4EGl2nPVyDsmvJNMG57287hFPZO9G3TPA1ufcsTrd5VJ09vQZxCsnZN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190" y="4914599"/>
            <a:ext cx="2795025" cy="19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lh6.googleusercontent.com/wqoGkZlZD85x8HtcRzNrTlRrQDTcwsZbCQDfLWfCXDPXLYw-mfbk0RXZ6AraMgMC7S0dePilCk7th4WKY9U7n_lDrPVJt3ajsIzHc19G9-GCUAStU8QHCfgUpfV-OzT9rqhlH6EbT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44" y="-22253"/>
            <a:ext cx="2860571" cy="17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lh6.googleusercontent.com/wqoGkZlZD85x8HtcRzNrTlRrQDTcwsZbCQDfLWfCXDPXLYw-mfbk0RXZ6AraMgMC7S0dePilCk7th4WKY9U7n_lDrPVJt3ajsIzHc19G9-GCUAStU8QHCfgUpfV-OzT9rqhlH6EbT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" y="5051329"/>
            <a:ext cx="2861348" cy="17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72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929">
              <a:srgbClr val="0066FF"/>
            </a:gs>
            <a:gs pos="71000">
              <a:srgbClr val="7030A0"/>
            </a:gs>
            <a:gs pos="100000">
              <a:srgbClr val="FF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722" y="480270"/>
            <a:ext cx="5157787" cy="60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endParaRPr lang="en-US" dirty="0"/>
          </a:p>
        </p:txBody>
      </p:sp>
      <p:pic>
        <p:nvPicPr>
          <p:cNvPr id="1026" name="Picture 2" descr="https://lh4.googleusercontent.com/OE--BcJJnAfStAhhUXX9THV9YsRy6LSKntpCHCdhDmMiy9r3seBOLAsej-K68377px_JPRtiLczQ7oFYoFtrFaAxTEc8acCJosy7zk_3eH3sA69P3q5XS0qwY1tWmwUj_a7UmFeeFR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05" y="716436"/>
            <a:ext cx="4751109" cy="482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JKKuvtL4BKdH0gK4i1MLwVKTvGWtBhR7S2Oj1Tdn6zaGW81TD_d2cXtx9NRBzT0crCMqfTwrVFtk_HAC7onaPfYuh0DD-YuaK6fV-oH0BgMnGf_8SWYY2Kr9Gy9VDEvY2LQVWj4O3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3" y="610558"/>
            <a:ext cx="4946236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07958" y="1002099"/>
            <a:ext cx="33142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Hello Frida,</a:t>
            </a:r>
            <a:endParaRPr lang="en-US" b="0" dirty="0">
              <a:effectLst/>
            </a:endParaRP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would love for you to make me a painting of me while I am swimming the 200 free at the 2016 Summer Olympics. It would be an honor for you to paint my picture. You are the only great artist that I know. I will be paying you $200.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Thank You</a:t>
            </a:r>
            <a:endParaRPr lang="en-US" b="0" dirty="0">
              <a:effectLst/>
            </a:endParaRP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~Missy Franklin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70286" y="1803778"/>
            <a:ext cx="439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Hi Missy, </a:t>
            </a:r>
            <a:endParaRPr lang="en-US" b="0" dirty="0">
              <a:effectLst/>
            </a:endParaRPr>
          </a:p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This is Frida…… Of course I will make portrait of you. It will take me a while, but don’t worry it will be amazing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                      </a:t>
            </a:r>
            <a:r>
              <a:rPr lang="en-US" b="0" i="0" u="none" strike="noStrike" dirty="0">
                <a:solidFill>
                  <a:srgbClr val="F3F3F3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dirty="0">
              <a:effectLst/>
            </a:endParaRPr>
          </a:p>
          <a:p>
            <a:r>
              <a:rPr lang="en-US" b="0" i="0" u="none" strike="noStrike" dirty="0">
                <a:solidFill>
                  <a:srgbClr val="F3F3F3"/>
                </a:solidFill>
                <a:effectLst/>
                <a:latin typeface="Arial" panose="020B0604020202020204" pitchFamily="34" charset="0"/>
              </a:rPr>
              <a:t>                       From your friend,</a:t>
            </a:r>
            <a:endParaRPr lang="en-US" b="0" dirty="0">
              <a:effectLst/>
            </a:endParaRPr>
          </a:p>
          <a:p>
            <a:r>
              <a:rPr lang="en-US" b="0" i="0" u="none" strike="noStrike" dirty="0">
                <a:solidFill>
                  <a:srgbClr val="F3F3F3"/>
                </a:solidFill>
                <a:effectLst/>
                <a:latin typeface="Arial" panose="020B0604020202020204" pitchFamily="34" charset="0"/>
              </a:rPr>
              <a:t>                           Frida Kahlo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00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29">
              <a:srgbClr val="0066FF"/>
            </a:gs>
            <a:gs pos="71000">
              <a:srgbClr val="7030A0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EcuhmJMuq5U7dI_tIaLaER-vnwYU4COhvMTAV50YRzTBwiU9Ym_TtBD3KCuFq8ztcakxBClUtF7RIE-1jvVr9QiFuIiUZx3wQ0WJgT_eZf2bEuadGT41IqpbGliVjxXC9r_yjdKsx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6" y="875899"/>
            <a:ext cx="4580054" cy="47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lh4.googleusercontent.com/JKKuvtL4BKdH0gK4i1MLwVKTvGWtBhR7S2Oj1Tdn6zaGW81TD_d2cXtx9NRBzT0crCMqfTwrVFtk_HAC7onaPfYuh0DD-YuaK6fV-oH0BgMnGf_8SWYY2Kr9Gy9VDEvY2LQVWj4O3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52" y="418053"/>
            <a:ext cx="4946236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0582" y="1452946"/>
            <a:ext cx="32757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Hi Missy, </a:t>
            </a:r>
            <a:endParaRPr lang="en-US" b="1" dirty="0">
              <a:effectLst/>
            </a:endParaRPr>
          </a:p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This is Frida.</a:t>
            </a:r>
            <a:endParaRPr lang="en-US" b="1" dirty="0">
              <a:effectLst/>
            </a:endParaRPr>
          </a:p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 wanted to know a little more about you, so I hope you can answer some of my questions. </a:t>
            </a:r>
            <a:endParaRPr lang="en-US" b="1" dirty="0">
              <a:effectLst/>
            </a:endParaRPr>
          </a:p>
          <a:p>
            <a:br>
              <a:rPr lang="en-US" b="1" dirty="0">
                <a:effectLst/>
              </a:rPr>
            </a:br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Where were you born?</a:t>
            </a:r>
            <a:endParaRPr lang="en-US" b="1" dirty="0">
              <a:effectLst/>
            </a:endParaRPr>
          </a:p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How old were when you started swimming?</a:t>
            </a:r>
          </a:p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Do you have any siblings?</a:t>
            </a:r>
            <a:endParaRPr lang="en-US" b="1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07810" y="1198075"/>
            <a:ext cx="36198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Hello Frida, </a:t>
            </a:r>
            <a:endParaRPr lang="en-US" b="0" dirty="0">
              <a:effectLst/>
            </a:endParaRPr>
          </a:p>
          <a:p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Here is some information on me: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~ I was born on May 10th 1995 in Pasadena, California</a:t>
            </a:r>
            <a:endParaRPr lang="en-US" b="0" dirty="0">
              <a:effectLst/>
            </a:endParaRPr>
          </a:p>
          <a:p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~ When I was five (5) I started to swim</a:t>
            </a:r>
          </a:p>
          <a:p>
            <a:r>
              <a:rPr lang="en-US" b="1" dirty="0">
                <a:latin typeface="Arial" panose="020B0604020202020204" pitchFamily="34" charset="0"/>
              </a:rPr>
              <a:t>~ No, I am an only child</a:t>
            </a:r>
            <a:endParaRPr lang="en-US" b="0" dirty="0">
              <a:effectLst/>
            </a:endParaRPr>
          </a:p>
          <a:p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     </a:t>
            </a:r>
            <a:endParaRPr lang="en-US" b="0" dirty="0">
              <a:effectLst/>
            </a:endParaRPr>
          </a:p>
          <a:p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-Missy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0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29">
              <a:srgbClr val="0066FF"/>
            </a:gs>
            <a:gs pos="71000">
              <a:srgbClr val="7030A0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h4.googleusercontent.com/JKKuvtL4BKdH0gK4i1MLwVKTvGWtBhR7S2Oj1Tdn6zaGW81TD_d2cXtx9NRBzT0crCMqfTwrVFtk_HAC7onaPfYuh0DD-YuaK6fV-oH0BgMnGf_8SWYY2Kr9Gy9VDEvY2LQVWj4O3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8" y="484040"/>
            <a:ext cx="4946236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192" y="1093509"/>
            <a:ext cx="36010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Hello Frida,</a:t>
            </a:r>
          </a:p>
          <a:p>
            <a:r>
              <a:rPr lang="en-US" b="1" dirty="0"/>
              <a:t>      I was also wondering if you could answer some questions I have for you: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When were you born?</a:t>
            </a:r>
          </a:p>
          <a:p>
            <a:r>
              <a:rPr lang="en-US" b="1" dirty="0"/>
              <a:t>Did you have a husband, and if so, what was his name?</a:t>
            </a:r>
          </a:p>
          <a:p>
            <a:r>
              <a:rPr lang="en-US" b="1" dirty="0"/>
              <a:t>Why did you start to paint?</a:t>
            </a:r>
          </a:p>
          <a:p>
            <a:endParaRPr lang="en-US" dirty="0"/>
          </a:p>
        </p:txBody>
      </p:sp>
      <p:pic>
        <p:nvPicPr>
          <p:cNvPr id="4" name="Picture 2" descr="https://lh4.googleusercontent.com/EcuhmJMuq5U7dI_tIaLaER-vnwYU4COhvMTAV50YRzTBwiU9Ym_TtBD3KCuFq8ztcakxBClUtF7RIE-1jvVr9QiFuIiUZx3wQ0WJgT_eZf2bEuadGT41IqpbGliVjxXC9r_yjdKsx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65" y="484040"/>
            <a:ext cx="4932896" cy="53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94309" y="955009"/>
            <a:ext cx="3591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 Missy,</a:t>
            </a:r>
          </a:p>
          <a:p>
            <a:r>
              <a:rPr lang="en-US" b="1" dirty="0">
                <a:solidFill>
                  <a:schemeClr val="bg1"/>
                </a:solidFill>
              </a:rPr>
              <a:t>   I will gladly give you some information about me: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~ I was born July 6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1907 in, </a:t>
            </a:r>
            <a:r>
              <a:rPr lang="en-US" b="1" dirty="0" err="1">
                <a:solidFill>
                  <a:schemeClr val="bg1"/>
                </a:solidFill>
              </a:rPr>
              <a:t>Coyoacán</a:t>
            </a:r>
            <a:r>
              <a:rPr lang="en-US" b="1" dirty="0">
                <a:solidFill>
                  <a:schemeClr val="bg1"/>
                </a:solidFill>
              </a:rPr>
              <a:t>, Southwest of Mexico City </a:t>
            </a:r>
          </a:p>
          <a:p>
            <a:r>
              <a:rPr lang="en-US" b="1" dirty="0">
                <a:solidFill>
                  <a:schemeClr val="bg1"/>
                </a:solidFill>
              </a:rPr>
              <a:t>~ Yes I do have a husband and his name is Diego Rivera</a:t>
            </a:r>
          </a:p>
          <a:p>
            <a:r>
              <a:rPr lang="en-US" b="1" dirty="0">
                <a:solidFill>
                  <a:schemeClr val="bg1"/>
                </a:solidFill>
              </a:rPr>
              <a:t>~ I started after several injuries because I wasn’t able to move around as much.</a:t>
            </a:r>
          </a:p>
        </p:txBody>
      </p:sp>
    </p:spTree>
    <p:extLst>
      <p:ext uri="{BB962C8B-B14F-4D97-AF65-F5344CB8AC3E}">
        <p14:creationId xmlns:p14="http://schemas.microsoft.com/office/powerpoint/2010/main" val="428837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29">
              <a:srgbClr val="0066FF"/>
            </a:gs>
            <a:gs pos="71000">
              <a:srgbClr val="7030A0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JKKuvtL4BKdH0gK4i1MLwVKTvGWtBhR7S2Oj1Tdn6zaGW81TD_d2cXtx9NRBzT0crCMqfTwrVFtk_HAC7onaPfYuh0DD-YuaK6fV-oH0BgMnGf_8SWYY2Kr9Gy9VDEvY2LQVWj4O3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34"/>
            <a:ext cx="5552088" cy="53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2114" y="1027837"/>
            <a:ext cx="38898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Hello Frida,</a:t>
            </a:r>
            <a:endParaRPr lang="en-US" b="1" dirty="0">
              <a:effectLst/>
            </a:endParaRPr>
          </a:p>
          <a:p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I was wondering if you would like to come up with 3 differences between us and I will come up with 3 similarities between us. Please let me know what you think of that. </a:t>
            </a:r>
            <a:endParaRPr lang="en-US" b="1" dirty="0">
              <a:effectLst/>
            </a:endParaRPr>
          </a:p>
          <a:p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~Missy Franklin</a:t>
            </a:r>
            <a:endParaRPr lang="en-US" b="1" dirty="0"/>
          </a:p>
        </p:txBody>
      </p:sp>
      <p:pic>
        <p:nvPicPr>
          <p:cNvPr id="3076" name="Picture 4" descr="https://lh3.googleusercontent.com/5BG8yBAJzWg-0l9Ite3BCB3_hp-abYCximXvF_j6DPXhxOjrF9yiZSgRzS6gPrAAGJvOUCqKqV458_579Bj3PLAyDhDUMo__gaHYWurtAHxCIj0bWn-Wnf-DJHQQO1fT4fDcP7Z4g7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16" y="334934"/>
            <a:ext cx="4970768" cy="53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73258" y="1304886"/>
            <a:ext cx="35414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Hi Missy,</a:t>
            </a:r>
            <a:endParaRPr lang="en-US" b="1" dirty="0">
              <a:effectLst/>
            </a:endParaRPr>
          </a:p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 would love to come up with 3 differences about us. </a:t>
            </a:r>
            <a:endParaRPr lang="en-US" b="1" dirty="0">
              <a:effectLst/>
            </a:endParaRPr>
          </a:p>
          <a:p>
            <a:br>
              <a:rPr lang="en-US" b="1" dirty="0">
                <a:effectLst/>
              </a:rPr>
            </a:br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 will write you back when I have my differences.</a:t>
            </a:r>
            <a:endParaRPr lang="en-US" b="1" dirty="0">
              <a:effectLst/>
            </a:endParaRPr>
          </a:p>
          <a:p>
            <a:br>
              <a:rPr lang="en-US" b="1" dirty="0">
                <a:effectLst/>
              </a:rPr>
            </a:br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                       -Frida Kahlo.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0549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29">
              <a:srgbClr val="0066FF"/>
            </a:gs>
            <a:gs pos="71000">
              <a:srgbClr val="7030A0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5BG8yBAJzWg-0l9Ite3BCB3_hp-abYCximXvF_j6DPXhxOjrF9yiZSgRzS6gPrAAGJvOUCqKqV458_579Bj3PLAyDhDUMo__gaHYWurtAHxCIj0bWn-Wnf-DJHQQO1fT4fDcP7Z4g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5067299" cy="50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497" y="1569630"/>
            <a:ext cx="4381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Hello Missy,</a:t>
            </a:r>
            <a:endParaRPr lang="en-US" b="1" dirty="0">
              <a:effectLst/>
            </a:endParaRPr>
          </a:p>
          <a:p>
            <a:br>
              <a:rPr lang="en-US" b="1" dirty="0">
                <a:effectLst/>
              </a:rPr>
            </a:br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 have come up with 3 differences about us.</a:t>
            </a:r>
            <a:endParaRPr lang="en-US" b="1" dirty="0">
              <a:effectLst/>
            </a:endParaRPr>
          </a:p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1)  I am a painter and you are a swimmer.</a:t>
            </a:r>
            <a:endParaRPr lang="en-US" b="1" dirty="0">
              <a:effectLst/>
            </a:endParaRPr>
          </a:p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2) I paint self-portraits and you win medals when swimming</a:t>
            </a:r>
            <a:endParaRPr lang="en-US" b="1" dirty="0">
              <a:effectLst/>
            </a:endParaRPr>
          </a:p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3)  You are in the water and I paint.</a:t>
            </a:r>
            <a:endParaRPr lang="en-US" b="1" dirty="0">
              <a:effectLst/>
            </a:endParaRPr>
          </a:p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                   -Frida Kahlo</a:t>
            </a:r>
            <a:endParaRPr lang="en-US" b="1" dirty="0">
              <a:effectLst/>
            </a:endParaRPr>
          </a:p>
        </p:txBody>
      </p:sp>
      <p:pic>
        <p:nvPicPr>
          <p:cNvPr id="5124" name="Picture 4" descr="https://lh4.googleusercontent.com/JKKuvtL4BKdH0gK4i1MLwVKTvGWtBhR7S2Oj1Tdn6zaGW81TD_d2cXtx9NRBzT0crCMqfTwrVFtk_HAC7onaPfYuh0DD-YuaK6fV-oH0BgMnGf_8SWYY2Kr9Gy9VDEvY2LQVWj4O3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23850"/>
            <a:ext cx="5372099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0850" y="877133"/>
            <a:ext cx="39814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Hello,</a:t>
            </a:r>
            <a:endParaRPr lang="en-US" b="0" dirty="0">
              <a:effectLst/>
            </a:endParaRPr>
          </a:p>
          <a:p>
            <a:r>
              <a:rPr lang="en-US" b="1" i="0" u="none" strike="noStrike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Thank you so much for agreeing to take your time into finding the 3 differences. I really appreciate that. I found three similarities between us:</a:t>
            </a:r>
          </a:p>
          <a:p>
            <a:endParaRPr lang="en-US" b="0" dirty="0">
              <a:effectLst/>
            </a:endParaRPr>
          </a:p>
          <a:p>
            <a:pPr fontAlgn="base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We both are very famous people</a:t>
            </a:r>
          </a:p>
          <a:p>
            <a:pPr fontAlgn="base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Both you and I have great hobbies that we are interested in </a:t>
            </a:r>
          </a:p>
          <a:p>
            <a:pPr fontAlgn="base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You and I are both very artistic in our own way </a:t>
            </a:r>
          </a:p>
          <a:p>
            <a:r>
              <a:rPr lang="en-US" b="1" i="0" u="none" strike="noStrike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                   ~ Missy Franklin 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4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29">
              <a:srgbClr val="0066FF"/>
            </a:gs>
            <a:gs pos="71000">
              <a:srgbClr val="7030A0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5BG8yBAJzWg-0l9Ite3BCB3_hp-abYCximXvF_j6DPXhxOjrF9yiZSgRzS6gPrAAGJvOUCqKqV458_579Bj3PLAyDhDUMo__gaHYWurtAHxCIj0bWn-Wnf-DJHQQO1fT4fDcP7Z4g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952500"/>
            <a:ext cx="508635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791890"/>
            <a:ext cx="40767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Hi Missy,</a:t>
            </a:r>
            <a:endParaRPr lang="en-US" b="1" dirty="0">
              <a:effectLst/>
            </a:endParaRPr>
          </a:p>
          <a:p>
            <a:br>
              <a:rPr lang="en-US" b="1" dirty="0">
                <a:effectLst/>
              </a:rPr>
            </a:br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It was a pleasure talking to you!</a:t>
            </a:r>
            <a:endParaRPr lang="en-US" b="1" dirty="0">
              <a:effectLst/>
            </a:endParaRPr>
          </a:p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Unfortunately, I am very sick and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will probably be gone very soon, but don’t worry I will live my life until the end!! :) I have already made your painting and I will send it you by mail…. Hope you love it!!!!</a:t>
            </a:r>
            <a:endParaRPr lang="en-US" b="1" dirty="0">
              <a:effectLst/>
            </a:endParaRPr>
          </a:p>
          <a:p>
            <a:br>
              <a:rPr lang="en-US" b="1" dirty="0">
                <a:effectLst/>
              </a:rPr>
            </a:br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                -Frida Kahlo </a:t>
            </a:r>
            <a:endParaRPr lang="en-US" b="1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6148" name="Picture 4" descr="https://lh4.googleusercontent.com/JKKuvtL4BKdH0gK4i1MLwVKTvGWtBhR7S2Oj1Tdn6zaGW81TD_d2cXtx9NRBzT0crCMqfTwrVFtk_HAC7onaPfYuh0DD-YuaK6fV-oH0BgMnGf_8SWYY2Kr9Gy9VDEvY2LQVWj4O3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952500"/>
            <a:ext cx="5353049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86650" y="1791890"/>
            <a:ext cx="35242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Hello, </a:t>
            </a:r>
            <a:endParaRPr lang="en-US" b="1" dirty="0">
              <a:effectLst/>
            </a:endParaRP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Thank you so much for everything. It was a pleasure meeting and talking to you at the 2016 Olympics. </a:t>
            </a:r>
            <a:endParaRPr lang="en-US" b="1" dirty="0">
              <a:effectLst/>
            </a:endParaRPr>
          </a:p>
          <a:p>
            <a:br>
              <a:rPr lang="en-US" b="1" dirty="0">
                <a:effectLst/>
              </a:rPr>
            </a:b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~ Missy Franklin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1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We Hope You Enjoyed!</a:t>
            </a:r>
          </a:p>
        </p:txBody>
      </p:sp>
      <p:pic>
        <p:nvPicPr>
          <p:cNvPr id="8194" name="Picture 2" descr="https://cnet1.cbsistatic.com/hub/i/r/2015/10/22/9c130303-b646-418e-b6c8-9ca4f0063820/resize/170xauto/c6f1520ffc1ad249fe728dda9d3f3398/ne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20" y="3509963"/>
            <a:ext cx="4595751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6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394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Frida Kahlo and Missy Franklin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We Hope You Enjoyed!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Missy Franklin and Frida Kahlo</dc:title>
  <dc:creator>Chantal</dc:creator>
  <cp:lastModifiedBy>Chantal</cp:lastModifiedBy>
  <cp:revision>7</cp:revision>
  <dcterms:created xsi:type="dcterms:W3CDTF">2016-05-30T17:34:44Z</dcterms:created>
  <dcterms:modified xsi:type="dcterms:W3CDTF">2016-05-30T18:30:04Z</dcterms:modified>
</cp:coreProperties>
</file>